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12" r:id="rId1"/>
  </p:sldMasterIdLst>
  <p:notesMasterIdLst>
    <p:notesMasterId r:id="rId8"/>
  </p:notesMasterIdLst>
  <p:sldIdLst>
    <p:sldId id="262" r:id="rId2"/>
    <p:sldId id="257" r:id="rId3"/>
    <p:sldId id="258" r:id="rId4"/>
    <p:sldId id="261" r:id="rId5"/>
    <p:sldId id="260" r:id="rId6"/>
    <p:sldId id="263" r:id="rId7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2" autoAdjust="0"/>
    <p:restoredTop sz="94656" autoAdjust="0"/>
  </p:normalViewPr>
  <p:slideViewPr>
    <p:cSldViewPr>
      <p:cViewPr>
        <p:scale>
          <a:sx n="45" d="100"/>
          <a:sy n="45" d="100"/>
        </p:scale>
        <p:origin x="-1116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D3B0BCA-B079-4A67-958E-25D068C0327E}" type="datetimeFigureOut">
              <a:rPr lang="pl-PL"/>
              <a:pPr>
                <a:defRPr/>
              </a:pPr>
              <a:t>2016-05-13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  <a:endParaRPr lang="pl-PL" noProof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E5D759E-1BE0-4126-A8B1-1B2F82AB436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253657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ymbol zastępczy obrazu slajd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b="1" smtClean="0"/>
          </a:p>
        </p:txBody>
      </p:sp>
      <p:sp>
        <p:nvSpPr>
          <p:cNvPr id="15363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9926CED-0D66-455D-9BBB-B2B803591678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Łącznik prosty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Łącznik prosty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ipsa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l-PL" smtClean="0"/>
              <a:t>Kliknij, aby edytować styl wzorca podtytułu</a:t>
            </a:r>
            <a:endParaRPr lang="en-US"/>
          </a:p>
        </p:txBody>
      </p:sp>
      <p:sp>
        <p:nvSpPr>
          <p:cNvPr id="28" name="Tytuł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7" name="Symbol zastępczy daty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81576-D9EF-4249-AE4E-98862E270771}" type="datetimeFigureOut">
              <a:rPr lang="pl-PL"/>
              <a:pPr>
                <a:defRPr/>
              </a:pPr>
              <a:t>2016-05-13</a:t>
            </a:fld>
            <a:endParaRPr lang="pl-PL"/>
          </a:p>
        </p:txBody>
      </p:sp>
      <p:sp>
        <p:nvSpPr>
          <p:cNvPr id="8" name="Symbol zastępczy numeru slajdu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E79D5-F783-437A-ACD7-8AC4BCB166F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10" name="Symbol zastępczy stopki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  <p:transition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8F5DE-DC3A-4D14-AD5F-68F5189EE452}" type="datetimeFigureOut">
              <a:rPr lang="pl-PL"/>
              <a:pPr>
                <a:defRPr/>
              </a:pPr>
              <a:t>2016-05-13</a:t>
            </a:fld>
            <a:endParaRPr lang="pl-PL"/>
          </a:p>
        </p:txBody>
      </p:sp>
      <p:sp>
        <p:nvSpPr>
          <p:cNvPr id="5" name="Symbol zastępczy stopki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FE4AA-3277-4E29-BB69-B3438ACC8A1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daty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BD2AF-4482-4C8D-A319-0C5EBA0AC8D0}" type="datetimeFigureOut">
              <a:rPr lang="pl-PL"/>
              <a:pPr>
                <a:defRPr/>
              </a:pPr>
              <a:t>2016-05-13</a:t>
            </a:fld>
            <a:endParaRPr lang="pl-PL"/>
          </a:p>
        </p:txBody>
      </p:sp>
      <p:sp>
        <p:nvSpPr>
          <p:cNvPr id="5" name="Symbol zastępczy stopki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A853D-1E91-4BA0-A4EE-F43AB74F970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ymbol zastępczy zawartości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7" name="Tytuł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4" name="Symbol zastępczy daty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79974-C716-47DB-AA00-ABC9EE42A1DB}" type="datetimeFigureOut">
              <a:rPr lang="pl-PL"/>
              <a:pPr>
                <a:defRPr/>
              </a:pPr>
              <a:t>2016-05-13</a:t>
            </a:fld>
            <a:endParaRPr lang="pl-PL"/>
          </a:p>
        </p:txBody>
      </p:sp>
      <p:sp>
        <p:nvSpPr>
          <p:cNvPr id="5" name="Symbol zastępczy stopki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5AD20-43C4-4422-9C80-E0EA3D2892D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Łącznik prosty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6CB9F-9DA4-4A5A-B384-3C0961B343FD}" type="datetimeFigureOut">
              <a:rPr lang="pl-PL"/>
              <a:pPr>
                <a:defRPr/>
              </a:pPr>
              <a:t>2016-05-13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196B8-F5A6-4293-BF73-D758209F7F7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daty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07390-259B-43D1-A3B9-3770B0F73B2A}" type="datetimeFigureOut">
              <a:rPr lang="pl-PL"/>
              <a:pPr>
                <a:defRPr/>
              </a:pPr>
              <a:t>2016-05-13</a:t>
            </a:fld>
            <a:endParaRPr lang="pl-PL"/>
          </a:p>
        </p:txBody>
      </p:sp>
      <p:sp>
        <p:nvSpPr>
          <p:cNvPr id="6" name="Symbol zastępczy stopki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7931A-D40F-466A-84C0-0C86E9F5596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Łącznik prosty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32" name="Symbol zastępczy zawartości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34" name="Symbol zastępczy zawartości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20431-86BC-4331-9D86-292B877D8BB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10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1" name="Symbol zastępczy daty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0AAA6-110B-47E4-BD02-755D8238E6DA}" type="datetimeFigureOut">
              <a:rPr lang="pl-PL"/>
              <a:pPr>
                <a:defRPr/>
              </a:pPr>
              <a:t>2016-05-13</a:t>
            </a:fld>
            <a:endParaRPr lang="pl-PL"/>
          </a:p>
        </p:txBody>
      </p:sp>
    </p:spTree>
  </p:cSld>
  <p:clrMapOvr>
    <a:masterClrMapping/>
  </p:clrMapOvr>
  <p:transition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daty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0CB8B-8034-44CE-9EF6-C0CDDF1D65A3}" type="datetimeFigureOut">
              <a:rPr lang="pl-PL"/>
              <a:pPr>
                <a:defRPr/>
              </a:pPr>
              <a:t>2016-05-13</a:t>
            </a:fld>
            <a:endParaRPr lang="pl-PL"/>
          </a:p>
        </p:txBody>
      </p:sp>
      <p:sp>
        <p:nvSpPr>
          <p:cNvPr id="4" name="Symbol zastępczy stopki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C9874-8B3F-4E38-AD15-9B871062FA0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F002E-A47C-42C0-ADC5-C83DCA1483D3}" type="datetimeFigureOut">
              <a:rPr lang="pl-PL"/>
              <a:pPr>
                <a:defRPr/>
              </a:pPr>
              <a:t>2016-05-13</a:t>
            </a:fld>
            <a:endParaRPr lang="pl-PL"/>
          </a:p>
        </p:txBody>
      </p:sp>
      <p:sp>
        <p:nvSpPr>
          <p:cNvPr id="3" name="Symbol zastępczy stopki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44F5A-FAB6-4A2F-9A5F-15E90A97624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  <p:transition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ymbol zastępczy zawartości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31" name="Tytuł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5" name="Symbol zastępczy daty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5AB71-F467-4C40-AAB5-334E6EFD3710}" type="datetimeFigureOut">
              <a:rPr lang="pl-PL"/>
              <a:pPr>
                <a:defRPr/>
              </a:pPr>
              <a:t>2016-05-13</a:t>
            </a:fld>
            <a:endParaRPr lang="pl-PL"/>
          </a:p>
        </p:txBody>
      </p:sp>
      <p:sp>
        <p:nvSpPr>
          <p:cNvPr id="6" name="Symbol zastępczy numeru slajdu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8730B-17A5-466C-8B7C-27B5F57A2C8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7" name="Symbol zastępczy stopki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  <p:transition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pl-PL" noProof="0" smtClean="0"/>
              <a:t>Kliknij ikonę, aby dodać obraz</a:t>
            </a:r>
            <a:endParaRPr lang="en-US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17BC6-AC47-468C-B86B-0DEAB9949AC0}" type="datetimeFigureOut">
              <a:rPr lang="pl-PL"/>
              <a:pPr>
                <a:defRPr/>
              </a:pPr>
              <a:t>2016-05-13</a:t>
            </a:fld>
            <a:endParaRPr lang="pl-PL"/>
          </a:p>
        </p:txBody>
      </p:sp>
      <p:sp>
        <p:nvSpPr>
          <p:cNvPr id="6" name="Symbol zastępczy numeru slajdu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32DF3-F2F7-4E0B-B3BB-724BEE2C460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7" name="Symbol zastępczy stopki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  <p:transition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ekstu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24" name="Symbol zastępczy daty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FB3D874F-BC18-4B66-84F5-859FCB8BA919}" type="datetimeFigureOut">
              <a:rPr lang="pl-PL"/>
              <a:pPr>
                <a:defRPr/>
              </a:pPr>
              <a:t>2016-05-13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CE61E3F-B596-442D-8063-E142521B3B9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5" name="Symbol zastępczy tytułu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pl-PL" smtClean="0"/>
              <a:t>Kliknij, aby edytować styl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24" r:id="rId1"/>
    <p:sldLayoutId id="2147484223" r:id="rId2"/>
    <p:sldLayoutId id="2147484225" r:id="rId3"/>
    <p:sldLayoutId id="2147484222" r:id="rId4"/>
    <p:sldLayoutId id="2147484226" r:id="rId5"/>
    <p:sldLayoutId id="2147484221" r:id="rId6"/>
    <p:sldLayoutId id="2147484220" r:id="rId7"/>
    <p:sldLayoutId id="2147484227" r:id="rId8"/>
    <p:sldLayoutId id="2147484228" r:id="rId9"/>
    <p:sldLayoutId id="2147484219" r:id="rId10"/>
    <p:sldLayoutId id="2147484218" r:id="rId11"/>
  </p:sldLayoutIdLst>
  <p:transition>
    <p:pull dir="ld"/>
  </p:transition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88261A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711E14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88261A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88261A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4248472"/>
          </a:xfrm>
          <a:scene3d>
            <a:camera prst="orthographicFront"/>
            <a:lightRig rig="threePt" dir="t"/>
          </a:scene3d>
        </p:spPr>
        <p:txBody>
          <a:bodyPr wrap="none" lIns="91440" tIns="45720" rIns="91440" bIns="45720" numCol="1">
            <a:prstTxWarp prst="textCan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38100" h="38100" prst="relaxedInse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sz="5400" b="1" i="1" spc="50" smtClean="0">
                <a:ln w="11430">
                  <a:solidFill>
                    <a:schemeClr val="accent6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Garamond" pitchFamily="18" charset="0"/>
              </a:rPr>
              <a:t>Książka, którą zabrałabym </a:t>
            </a:r>
            <a:br>
              <a:rPr lang="pl-PL" sz="5400" b="1" i="1" spc="50" smtClean="0">
                <a:ln w="11430">
                  <a:solidFill>
                    <a:schemeClr val="accent6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Garamond" pitchFamily="18" charset="0"/>
              </a:rPr>
            </a:br>
            <a:r>
              <a:rPr lang="pl-PL" sz="5400" b="1" i="1" spc="50" smtClean="0">
                <a:ln w="11430">
                  <a:solidFill>
                    <a:schemeClr val="accent6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Garamond" pitchFamily="18" charset="0"/>
              </a:rPr>
              <a:t>na bezludną wyspę</a:t>
            </a:r>
            <a:endParaRPr lang="pl-PL" sz="5400" b="1" spc="50">
              <a:ln w="11430">
                <a:solidFill>
                  <a:schemeClr val="accent6"/>
                </a:solidFill>
              </a:ln>
              <a:solidFill>
                <a:schemeClr val="accent2">
                  <a:lumMod val="7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Obraz 3" descr="Baccalario,Pierdomenico_01.jpg.32786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549275"/>
            <a:ext cx="2376488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835150" y="4941888"/>
            <a:ext cx="6049963" cy="3157537"/>
          </a:xfrm>
        </p:spPr>
        <p:txBody>
          <a:bodyPr>
            <a:normAutofit fontScale="85000" lnSpcReduction="20000"/>
          </a:bodyPr>
          <a:lstStyle/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endParaRPr lang="pl-PL" b="1" i="1" dirty="0" smtClean="0">
              <a:latin typeface="Garamond" pitchFamily="18" charset="0"/>
            </a:endParaRP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endParaRPr lang="pl-PL" b="1" i="1" dirty="0">
              <a:latin typeface="Garamond" pitchFamily="18" charset="0"/>
            </a:endParaRP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endParaRPr lang="pl-PL" b="1" i="1" dirty="0" smtClean="0">
              <a:latin typeface="Garamond" pitchFamily="18" charset="0"/>
            </a:endParaRP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endParaRPr lang="pl-PL" b="1" i="1" dirty="0">
              <a:latin typeface="Garamond" pitchFamily="18" charset="0"/>
            </a:endParaRP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endParaRPr lang="pl-PL" b="1" i="1" dirty="0" smtClean="0">
              <a:latin typeface="Garamond" pitchFamily="18" charset="0"/>
            </a:endParaRP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endParaRPr lang="pl-PL" b="1" i="1" dirty="0" smtClean="0">
              <a:latin typeface="Garamond" pitchFamily="18" charset="0"/>
            </a:endParaRP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endParaRPr lang="pl-PL" b="1" i="1" dirty="0">
              <a:latin typeface="Garamond" pitchFamily="18" charset="0"/>
            </a:endParaRP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b="1" i="1" dirty="0" smtClean="0">
                <a:latin typeface="Garamond" pitchFamily="18" charset="0"/>
              </a:rPr>
              <a:t>Saga fantastycznych powieści z cyklu</a:t>
            </a: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pl-PL" b="1" i="1" dirty="0" smtClean="0">
                <a:latin typeface="Garamond" pitchFamily="18" charset="0"/>
              </a:rPr>
              <a:t>Ulysses Moore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pl-PL" b="1" i="1" dirty="0" smtClean="0">
              <a:latin typeface="Garamond" pitchFamily="18" charset="0"/>
            </a:endParaRPr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endParaRPr lang="pl-PL" b="1" dirty="0"/>
          </a:p>
          <a:p>
            <a:pPr marL="274320" indent="-274320" algn="ctr" fontAlgn="auto">
              <a:spcAft>
                <a:spcPts val="0"/>
              </a:spcAft>
              <a:buFont typeface="Wingdings 2"/>
              <a:buNone/>
              <a:defRPr/>
            </a:pPr>
            <a:endParaRPr lang="pl-PL" dirty="0"/>
          </a:p>
        </p:txBody>
      </p:sp>
      <p:sp>
        <p:nvSpPr>
          <p:cNvPr id="7" name="pole tekstowe 6"/>
          <p:cNvSpPr txBox="1"/>
          <p:nvPr/>
        </p:nvSpPr>
        <p:spPr>
          <a:xfrm>
            <a:off x="2916238" y="3357563"/>
            <a:ext cx="3455987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b="1" dirty="0" err="1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Pierdomenico</a:t>
            </a:r>
            <a:r>
              <a:rPr lang="pl-PL" sz="2400" b="1" dirty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 </a:t>
            </a:r>
            <a:r>
              <a:rPr lang="pl-PL" sz="2400" b="1" dirty="0" err="1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Baccalario</a:t>
            </a:r>
            <a:endParaRPr lang="pl-PL" sz="2400" b="1" dirty="0">
              <a:solidFill>
                <a:schemeClr val="accent2">
                  <a:lumMod val="75000"/>
                </a:schemeClr>
              </a:solidFill>
              <a:latin typeface="Garamond" pitchFamily="18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1042988" y="4221163"/>
            <a:ext cx="7273925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200" b="1" i="1" dirty="0">
                <a:solidFill>
                  <a:schemeClr val="accent2">
                    <a:lumMod val="50000"/>
                  </a:schemeClr>
                </a:solidFill>
                <a:latin typeface="Garamond" pitchFamily="18" charset="0"/>
              </a:rPr>
              <a:t>Saga fantastycznych powieści z cyklu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3200" b="1" i="1" dirty="0">
              <a:latin typeface="Garamond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200" b="1" i="1" dirty="0">
                <a:solidFill>
                  <a:schemeClr val="accent2">
                    <a:lumMod val="50000"/>
                  </a:schemeClr>
                </a:solidFill>
                <a:latin typeface="Garamond" pitchFamily="18" charset="0"/>
              </a:rPr>
              <a:t>Ulysses Moore</a:t>
            </a: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8313" y="1268413"/>
            <a:ext cx="8229600" cy="4525962"/>
          </a:xfrm>
        </p:spPr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l-PL" b="1" dirty="0" smtClean="0">
                <a:solidFill>
                  <a:schemeClr val="bg1"/>
                </a:solidFill>
                <a:latin typeface="Garamond" pitchFamily="18" charset="0"/>
              </a:rPr>
              <a:t>Wrota czasu</a:t>
            </a: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l-PL" b="1" dirty="0" smtClean="0">
                <a:solidFill>
                  <a:schemeClr val="bg1"/>
                </a:solidFill>
                <a:latin typeface="Garamond" pitchFamily="18" charset="0"/>
              </a:rPr>
              <a:t>Antykwariat ze Starymi Mapami</a:t>
            </a: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l-PL" b="1" dirty="0" smtClean="0">
                <a:solidFill>
                  <a:schemeClr val="bg1"/>
                </a:solidFill>
                <a:latin typeface="Garamond" pitchFamily="18" charset="0"/>
              </a:rPr>
              <a:t>Dom Luster </a:t>
            </a: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l-PL" b="1" dirty="0" smtClean="0">
                <a:solidFill>
                  <a:schemeClr val="bg1"/>
                </a:solidFill>
                <a:latin typeface="Garamond" pitchFamily="18" charset="0"/>
              </a:rPr>
              <a:t>Wyspa Masek </a:t>
            </a: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l-PL" b="1" dirty="0" smtClean="0">
                <a:solidFill>
                  <a:schemeClr val="bg1"/>
                </a:solidFill>
                <a:latin typeface="Garamond" pitchFamily="18" charset="0"/>
              </a:rPr>
              <a:t>Kamienni Strażnicy</a:t>
            </a: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l-PL" b="1" dirty="0" smtClean="0">
                <a:solidFill>
                  <a:schemeClr val="bg1"/>
                </a:solidFill>
                <a:latin typeface="Garamond" pitchFamily="18" charset="0"/>
              </a:rPr>
              <a:t>Pierwszy Klucz</a:t>
            </a: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l-PL" b="1" dirty="0" smtClean="0">
                <a:solidFill>
                  <a:schemeClr val="bg1"/>
                </a:solidFill>
                <a:latin typeface="Garamond" pitchFamily="18" charset="0"/>
              </a:rPr>
              <a:t>Ukryte Miasto</a:t>
            </a: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l-PL" b="1" dirty="0" smtClean="0">
                <a:solidFill>
                  <a:schemeClr val="bg1"/>
                </a:solidFill>
                <a:latin typeface="Garamond" pitchFamily="18" charset="0"/>
              </a:rPr>
              <a:t>Mistrz Piorunów </a:t>
            </a: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l-PL" b="1" dirty="0" smtClean="0">
                <a:solidFill>
                  <a:schemeClr val="bg1"/>
                </a:solidFill>
                <a:latin typeface="Garamond" pitchFamily="18" charset="0"/>
              </a:rPr>
              <a:t>Labirynt Cienia</a:t>
            </a: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l-PL" b="1" dirty="0" smtClean="0">
                <a:solidFill>
                  <a:schemeClr val="bg1"/>
                </a:solidFill>
                <a:latin typeface="Garamond" pitchFamily="18" charset="0"/>
              </a:rPr>
              <a:t>Lodowa Kraina </a:t>
            </a: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l-PL" b="1" dirty="0" smtClean="0">
                <a:solidFill>
                  <a:schemeClr val="bg1"/>
                </a:solidFill>
                <a:latin typeface="Garamond" pitchFamily="18" charset="0"/>
              </a:rPr>
              <a:t>Ogród Popiołu </a:t>
            </a: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l-PL" b="1" dirty="0" smtClean="0">
                <a:solidFill>
                  <a:schemeClr val="bg1"/>
                </a:solidFill>
                <a:latin typeface="Garamond" pitchFamily="18" charset="0"/>
              </a:rPr>
              <a:t>Klub Podróżników w Wyobraźni</a:t>
            </a: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l-PL" b="1" dirty="0" smtClean="0">
                <a:solidFill>
                  <a:schemeClr val="bg1"/>
                </a:solidFill>
                <a:latin typeface="Garamond" pitchFamily="18" charset="0"/>
              </a:rPr>
              <a:t>Statek czasu</a:t>
            </a: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pl-PL" b="1" dirty="0" smtClean="0">
                <a:solidFill>
                  <a:schemeClr val="bg1"/>
                </a:solidFill>
                <a:latin typeface="Garamond" pitchFamily="18" charset="0"/>
              </a:rPr>
              <a:t>Podroż do Mrocznych Portów</a:t>
            </a:r>
            <a:endParaRPr lang="pl-PL" b="1" dirty="0">
              <a:solidFill>
                <a:schemeClr val="bg1"/>
              </a:solidFill>
              <a:latin typeface="Garamond" pitchFamily="18" charset="0"/>
            </a:endParaRPr>
          </a:p>
        </p:txBody>
      </p:sp>
      <p:pic>
        <p:nvPicPr>
          <p:cNvPr id="17410" name="Obraz 3" descr="ulysseszaman_12993141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1196975"/>
            <a:ext cx="419100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2771775" y="404813"/>
            <a:ext cx="5926138" cy="6227762"/>
          </a:xfrm>
        </p:spPr>
        <p:txBody>
          <a:bodyPr>
            <a:normAutofit fontScale="70000" lnSpcReduction="20000"/>
          </a:bodyPr>
          <a:lstStyle/>
          <a:p>
            <a:pPr marL="274320" indent="-274320" algn="just" fontAlgn="auto">
              <a:lnSpc>
                <a:spcPct val="17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pl-PL" sz="2400" dirty="0" smtClean="0"/>
              <a:t>   	</a:t>
            </a:r>
            <a:r>
              <a:rPr lang="pl-PL" sz="2400" dirty="0" smtClean="0">
                <a:latin typeface="Garamond" pitchFamily="18" charset="0"/>
              </a:rPr>
              <a:t>	</a:t>
            </a:r>
          </a:p>
          <a:p>
            <a:pPr marL="274320" indent="-274320" algn="just" fontAlgn="auto">
              <a:lnSpc>
                <a:spcPct val="17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pl-PL" sz="24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		Saga opowiada o dzieciach, które przeprowadzają się do tajemniczego miasteczka, </a:t>
            </a:r>
            <a:r>
              <a:rPr lang="pl-PL" sz="2400" b="1" dirty="0" err="1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Kilmore</a:t>
            </a:r>
            <a:r>
              <a:rPr lang="pl-PL" sz="24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 Cove,                        gdzie zamieszkują w starej Willi </a:t>
            </a:r>
            <a:r>
              <a:rPr lang="pl-PL" sz="2400" b="1" dirty="0" err="1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Argo</a:t>
            </a:r>
            <a:r>
              <a:rPr lang="pl-PL" sz="24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, której dawnym właścicielem był Ulysses </a:t>
            </a:r>
            <a:r>
              <a:rPr lang="pl-PL" sz="2400" b="1" dirty="0" err="1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Moore</a:t>
            </a:r>
            <a:r>
              <a:rPr lang="pl-PL" sz="24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. </a:t>
            </a:r>
          </a:p>
          <a:p>
            <a:pPr marL="274320" indent="-274320" algn="just" fontAlgn="auto">
              <a:lnSpc>
                <a:spcPct val="17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pl-PL" sz="24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		Znajdują tam Wrota Czasu, prowadzące  do wielu miejsc na Ziemi, w wielu epokach. Postanawiają zebrać wszystkie klucze do drzwi  w całym miasteczku i rozwikłać zagadkę Ulyssesa Moore'a i jego magicznych portali. </a:t>
            </a:r>
          </a:p>
          <a:p>
            <a:pPr marL="274320" indent="-274320" algn="just" fontAlgn="auto">
              <a:lnSpc>
                <a:spcPct val="17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pl-PL" sz="24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		Na przeszkodzie stoi </a:t>
            </a:r>
            <a:r>
              <a:rPr lang="pl-PL" sz="2400" b="1" dirty="0" err="1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Obliwia</a:t>
            </a:r>
            <a:r>
              <a:rPr lang="pl-PL" sz="24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 Newton, która chce się na Wrotach Czasu wzbogacić. </a:t>
            </a:r>
            <a:r>
              <a:rPr lang="pl-PL" sz="2400" b="1" dirty="0" err="1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Rick</a:t>
            </a:r>
            <a:r>
              <a:rPr lang="pl-PL" sz="24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 </a:t>
            </a:r>
            <a:r>
              <a:rPr lang="pl-PL" sz="2400" b="1" dirty="0" err="1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Banner</a:t>
            </a:r>
            <a:r>
              <a:rPr lang="pl-PL" sz="24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, Julia </a:t>
            </a:r>
            <a:r>
              <a:rPr lang="pl-PL" sz="2400" b="1" dirty="0" err="1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Covenant</a:t>
            </a:r>
            <a:r>
              <a:rPr lang="pl-PL" sz="24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 i </a:t>
            </a:r>
            <a:r>
              <a:rPr lang="pl-PL" sz="2400" b="1" dirty="0" err="1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Jason</a:t>
            </a:r>
            <a:r>
              <a:rPr lang="pl-PL" sz="24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 </a:t>
            </a:r>
            <a:r>
              <a:rPr lang="pl-PL" sz="2400" b="1" dirty="0" err="1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Covenant</a:t>
            </a:r>
            <a:r>
              <a:rPr lang="pl-PL" sz="24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 muszą stawić czoła niebezpieczeństwu oraz zdobyć wszystkie klucze, prędzej niż </a:t>
            </a:r>
            <a:r>
              <a:rPr lang="pl-PL" sz="2400" b="1" dirty="0" err="1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Obliwia</a:t>
            </a:r>
            <a:r>
              <a:rPr lang="pl-PL" sz="24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 Newton.</a:t>
            </a:r>
            <a:endParaRPr lang="pl-PL" sz="2400" b="1" dirty="0">
              <a:solidFill>
                <a:schemeClr val="accent2">
                  <a:lumMod val="75000"/>
                </a:schemeClr>
              </a:solidFill>
              <a:latin typeface="Garamond" pitchFamily="18" charset="0"/>
            </a:endParaRPr>
          </a:p>
        </p:txBody>
      </p:sp>
      <p:pic>
        <p:nvPicPr>
          <p:cNvPr id="18434" name="Obraz 4" descr="Jason_Covenan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476250"/>
            <a:ext cx="13081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Obraz 5" descr="img-juli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2636838"/>
            <a:ext cx="1368425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Obraz 6" descr="Rick_bann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31913" y="4652963"/>
            <a:ext cx="1439862" cy="161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8313" y="1700213"/>
            <a:ext cx="8229600" cy="4716462"/>
          </a:xfrm>
        </p:spPr>
        <p:txBody>
          <a:bodyPr>
            <a:normAutofit fontScale="55000" lnSpcReduction="20000"/>
          </a:bodyPr>
          <a:lstStyle/>
          <a:p>
            <a:pPr marL="274320" indent="-274320" algn="just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/>
              <a:t>		</a:t>
            </a:r>
            <a:r>
              <a:rPr lang="pl-PL" sz="29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Seria podoba mi się ponieważ każdy tom opowiada o innej przygodzie. Jest bardzo fascynująca a dzieci pokazują swoją odwagę w rozwiązywaniu tajemnic. Od samego początku czuje się fantastyczną atmosferę tajemnic i magii. Akcja jest bardzo szybka               i wciągająca. Pierwszy tom przeczytałam z zapartych tchem   i bardzo ciekawiło mnie            co będzie dalej.  </a:t>
            </a:r>
          </a:p>
          <a:p>
            <a:pPr marL="274320" indent="-274320" algn="just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pl-PL" sz="29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		 Ta saga to super pozycja z przygodami i zagadkami. Co najważniejsze  nie jest przeznaczona tylko dla dzieci  i młodzieży również rodzice mogą się przy niej doskonale bawić. </a:t>
            </a:r>
          </a:p>
          <a:p>
            <a:pPr marL="274320" indent="-274320" algn="just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pl-PL" sz="2900" b="1" dirty="0" smtClean="0">
              <a:solidFill>
                <a:schemeClr val="accent2">
                  <a:lumMod val="75000"/>
                </a:schemeClr>
              </a:solidFill>
              <a:latin typeface="Garamond" pitchFamily="18" charset="0"/>
            </a:endParaRPr>
          </a:p>
          <a:p>
            <a:pPr marL="274320" indent="-274320" algn="just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pl-PL" sz="29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		Zabrałabym całą sagę a nie jeden tom, ponieważ stanowi ona doskonałą całość.          Na bezludnej wyspie  czytając przygody mogłabym oderwać się od rzeczywistości.            Przeżywając przygody razem z bohaterami nie czułabym się samotna. </a:t>
            </a:r>
          </a:p>
          <a:p>
            <a:pPr marL="274320" indent="-274320" algn="just" fontAlgn="auto">
              <a:spcAft>
                <a:spcPts val="0"/>
              </a:spcAft>
              <a:buFont typeface="Wingdings 2"/>
              <a:buNone/>
              <a:defRPr/>
            </a:pPr>
            <a:endParaRPr lang="pl-PL" dirty="0"/>
          </a:p>
        </p:txBody>
      </p:sp>
      <p:pic>
        <p:nvPicPr>
          <p:cNvPr id="19458" name="Obraz 4" descr="larg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88913"/>
            <a:ext cx="2663825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>
          <a:xfrm>
            <a:off x="457200" y="3700463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pl-PL" dirty="0" smtClean="0">
                <a:solidFill>
                  <a:schemeClr val="bg1"/>
                </a:solidFill>
              </a:rPr>
              <a:t>Dziękuje za </a:t>
            </a:r>
            <a:r>
              <a:rPr lang="pl-PL" dirty="0" err="1" smtClean="0">
                <a:solidFill>
                  <a:schemeClr val="bg1"/>
                </a:solidFill>
              </a:rPr>
              <a:t>uwage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3" name="Tytuł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l-PL" sz="2400" smtClean="0">
                <a:solidFill>
                  <a:schemeClr val="bg1"/>
                </a:solidFill>
              </a:rPr>
              <a:t>Kasia </a:t>
            </a:r>
            <a:r>
              <a:rPr lang="pl-PL" sz="2400" err="1" smtClean="0">
                <a:solidFill>
                  <a:schemeClr val="bg1"/>
                </a:solidFill>
              </a:rPr>
              <a:t>Kaniecka</a:t>
            </a:r>
            <a:r>
              <a:rPr lang="pl-PL" sz="2400" smtClean="0">
                <a:solidFill>
                  <a:schemeClr val="bg1"/>
                </a:solidFill>
              </a:rPr>
              <a:t> kl.204 Gimnazjum</a:t>
            </a:r>
            <a:endParaRPr lang="pl-PL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ll dir="ld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ier">
  <a:themeElements>
    <a:clrScheme name="Kapitał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196</TotalTime>
  <Words>63</Words>
  <Application>Microsoft Office PowerPoint</Application>
  <PresentationFormat>Pokaz na ekranie (4:3)</PresentationFormat>
  <Paragraphs>40</Paragraphs>
  <Slides>6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7" baseType="lpstr">
      <vt:lpstr>Papier</vt:lpstr>
      <vt:lpstr>Książka, którą zabrałabym  na bezludną wyspę</vt:lpstr>
      <vt:lpstr>Prezentacja programu PowerPoint</vt:lpstr>
      <vt:lpstr>Prezentacja programu PowerPoint</vt:lpstr>
      <vt:lpstr>Prezentacja programu PowerPoint</vt:lpstr>
      <vt:lpstr>Prezentacja programu PowerPoint</vt:lpstr>
      <vt:lpstr>Kasia Kaniecka kl.204 Gimnazjum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Książka, którą zabrałabym   na bezludną wyspę</dc:title>
  <dc:creator>Tomek</dc:creator>
  <cp:lastModifiedBy>Nauczyciel</cp:lastModifiedBy>
  <cp:revision>32</cp:revision>
  <dcterms:created xsi:type="dcterms:W3CDTF">2016-03-05T12:48:13Z</dcterms:created>
  <dcterms:modified xsi:type="dcterms:W3CDTF">2016-05-13T08:11:03Z</dcterms:modified>
</cp:coreProperties>
</file>